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11"/>
  </p:notesMasterIdLst>
  <p:sldIdLst>
    <p:sldId id="256" r:id="rId6"/>
    <p:sldId id="259" r:id="rId7"/>
    <p:sldId id="257" r:id="rId8"/>
    <p:sldId id="260" r:id="rId9"/>
    <p:sldId id="26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e Learning Rooms" initials="TLR" lastIdx="2" clrIdx="0">
    <p:extLst>
      <p:ext uri="{19B8F6BF-5375-455C-9EA6-DF929625EA0E}">
        <p15:presenceInfo xmlns:p15="http://schemas.microsoft.com/office/powerpoint/2012/main" userId="2be7a2558b14e25e" providerId="Windows Live"/>
      </p:ext>
    </p:extLst>
  </p:cmAuthor>
  <p:cmAuthor id="2" name="Alice Sheahan" initials="AS" lastIdx="6" clrIdx="1">
    <p:extLst>
      <p:ext uri="{19B8F6BF-5375-455C-9EA6-DF929625EA0E}">
        <p15:presenceInfo xmlns:p15="http://schemas.microsoft.com/office/powerpoint/2012/main" userId="S::asheahan@safefood.net::3aa778e6-37ee-452e-9bd1-a705878393e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2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9A5723-EA96-7DDE-8D2C-7606CB8917D3}" v="41" dt="2020-12-04T12:46:47.887"/>
    <p1510:client id="{2AC43BBD-96FB-5D14-B269-CA7951E0327C}" v="1" dt="2020-12-04T12:40:33.270"/>
    <p1510:client id="{4717FC2E-F76A-1D6D-515C-C98959F9F47A}" v="6" dt="2020-12-04T15:35:58.848"/>
    <p1510:client id="{48D12B4A-4645-9464-904D-F683526812EB}" v="86" dt="2020-12-03T12:07:50.448"/>
    <p1510:client id="{B66A3AD4-1DAF-633C-DFE7-9D4E34136211}" v="1" dt="2020-12-03T20:00:14.892"/>
    <p1510:client id="{CC6612FC-053A-9CF5-C409-9EB4B6AF840F}" v="1" dt="2020-12-03T15:30:24.73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68"/>
    <p:restoredTop sz="66122"/>
  </p:normalViewPr>
  <p:slideViewPr>
    <p:cSldViewPr snapToGrid="0">
      <p:cViewPr varScale="1">
        <p:scale>
          <a:sx n="78" d="100"/>
          <a:sy n="78" d="100"/>
        </p:scale>
        <p:origin x="192" y="26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58" d="100"/>
          <a:sy n="58" d="100"/>
        </p:scale>
        <p:origin x="286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commentAuthors" Target="commentAuthor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B1D213-5871-8F4C-9231-7686F3CD669F}" type="datetimeFigureOut">
              <a:rPr lang="en-IE" smtClean="0"/>
              <a:t>17/02/2021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E36F59-E137-244B-9D82-B4493709F97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91437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E36F59-E137-244B-9D82-B4493709F979}" type="slidenum">
              <a:rPr lang="en-IE" smtClean="0"/>
              <a:t>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491779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E36F59-E137-244B-9D82-B4493709F979}" type="slidenum">
              <a:rPr lang="en-IE" smtClean="0"/>
              <a:t>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748242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E36F59-E137-244B-9D82-B4493709F979}" type="slidenum">
              <a:rPr lang="en-IE" smtClean="0"/>
              <a:t>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287187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lvl="0" indent="-228600">
              <a:buFont typeface="+mj-lt"/>
              <a:buAutoNum type="arabicPeriod"/>
            </a:pPr>
            <a:r>
              <a:rPr lang="en-IE" dirty="0"/>
              <a:t>Divide the class into groups of 2 or 3 students.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IE" dirty="0"/>
              <a:t>Ask the students to make a descriptive list of the composition and structure of the walls, floors, ceiling, windows and doors.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IE" dirty="0"/>
              <a:t>Ask each group to begin with a different area and then to rotate until they have covered each area of the room.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IE" dirty="0"/>
              <a:t>The students should evaluate each area under the headings provided on the slide. </a:t>
            </a:r>
          </a:p>
          <a:p>
            <a:pPr lvl="0"/>
            <a:endParaRPr lang="en-IE" dirty="0"/>
          </a:p>
          <a:p>
            <a:pPr lvl="0"/>
            <a:r>
              <a:rPr lang="en-IE" dirty="0"/>
              <a:t>For example, for windows students could evaluate: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IE" dirty="0"/>
              <a:t>Are they closing properly and easy to open?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IE" dirty="0"/>
              <a:t>Do they help prevent condensation?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IE" dirty="0"/>
              <a:t>Are they in good condition or are they rotten in places?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IE" dirty="0"/>
              <a:t>Is it easy to clean them and keep them clean?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E36F59-E137-244B-9D82-B4493709F979}" type="slidenum">
              <a:rPr lang="en-IE" smtClean="0"/>
              <a:t>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83161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E36F59-E137-244B-9D82-B4493709F979}" type="slidenum">
              <a:rPr lang="en-IE" smtClean="0"/>
              <a:t>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50287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few chefs in a kitchen&#10;&#10;Description automatically generated with low confidence">
            <a:extLst>
              <a:ext uri="{FF2B5EF4-FFF2-40B4-BE49-F238E27FC236}">
                <a16:creationId xmlns:a16="http://schemas.microsoft.com/office/drawing/2014/main" id="{26D0C355-6F98-4445-8A8C-141FD5FF411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1883" y="136525"/>
            <a:ext cx="11916000" cy="660654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F605325-19EE-464F-8EB3-BB4C51BEAC0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75000"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665E81A-AECE-064E-B471-24C3E89AE6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61318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BE1CCB-B267-C444-8EDA-A54AF64E12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40993"/>
            <a:ext cx="9144000" cy="103028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IE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D17417D-C704-7948-9010-43EBDFCDEB0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3875815" y="627141"/>
            <a:ext cx="4440369" cy="7778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C42E1E7-4629-C248-95ED-D1D47B0A3537}"/>
              </a:ext>
            </a:extLst>
          </p:cNvPr>
          <p:cNvSpPr txBox="1"/>
          <p:nvPr userDrawn="1"/>
        </p:nvSpPr>
        <p:spPr>
          <a:xfrm>
            <a:off x="190500" y="6461760"/>
            <a:ext cx="17475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sz="1000" dirty="0">
                <a:solidFill>
                  <a:schemeClr val="bg1"/>
                </a:solidFill>
              </a:rPr>
              <a:t>© Copyright </a:t>
            </a:r>
            <a:r>
              <a:rPr lang="en-IE" sz="1000" b="1" i="1" dirty="0" err="1">
                <a:solidFill>
                  <a:schemeClr val="bg1"/>
                </a:solidFill>
              </a:rPr>
              <a:t>safe</a:t>
            </a:r>
            <a:r>
              <a:rPr lang="en-IE" sz="1000" b="1" dirty="0" err="1">
                <a:solidFill>
                  <a:schemeClr val="bg1"/>
                </a:solidFill>
              </a:rPr>
              <a:t>food</a:t>
            </a:r>
            <a:r>
              <a:rPr lang="en-IE" sz="1000" dirty="0">
                <a:solidFill>
                  <a:schemeClr val="bg1"/>
                </a:solidFill>
              </a:rPr>
              <a:t> 2021</a:t>
            </a:r>
          </a:p>
        </p:txBody>
      </p:sp>
    </p:spTree>
    <p:extLst>
      <p:ext uri="{BB962C8B-B14F-4D97-AF65-F5344CB8AC3E}">
        <p14:creationId xmlns:p14="http://schemas.microsoft.com/office/powerpoint/2010/main" val="1429829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8DEF7-F462-AC49-8506-7994412BC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C57101-006A-B24A-A5F8-25CE2B0398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44074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5ABBAE2-1BBA-F945-84FA-C0FB629E75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5721F98-318C-D347-901B-42F6FCFBB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59930E-0312-6742-A940-B84466F09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36745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F8A667F-6091-9D41-83FE-2C70AAB562C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107548" y="6156000"/>
            <a:ext cx="2870835" cy="50292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20E3DF7-51BB-0E41-8917-B3354002D367}"/>
              </a:ext>
            </a:extLst>
          </p:cNvPr>
          <p:cNvSpPr txBox="1"/>
          <p:nvPr userDrawn="1"/>
        </p:nvSpPr>
        <p:spPr>
          <a:xfrm>
            <a:off x="190500" y="6461760"/>
            <a:ext cx="17475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sz="1000" dirty="0">
                <a:solidFill>
                  <a:schemeClr val="bg1"/>
                </a:solidFill>
              </a:rPr>
              <a:t>© Copyright </a:t>
            </a:r>
            <a:r>
              <a:rPr lang="en-IE" sz="1000" b="1" i="1" dirty="0" err="1">
                <a:solidFill>
                  <a:schemeClr val="bg1"/>
                </a:solidFill>
              </a:rPr>
              <a:t>safe</a:t>
            </a:r>
            <a:r>
              <a:rPr lang="en-IE" sz="1000" b="1" dirty="0" err="1">
                <a:solidFill>
                  <a:schemeClr val="bg1"/>
                </a:solidFill>
              </a:rPr>
              <a:t>food</a:t>
            </a:r>
            <a:r>
              <a:rPr lang="en-IE" sz="1000" dirty="0">
                <a:solidFill>
                  <a:schemeClr val="bg1"/>
                </a:solidFill>
              </a:rPr>
              <a:t> 2021</a:t>
            </a:r>
          </a:p>
        </p:txBody>
      </p:sp>
    </p:spTree>
    <p:extLst>
      <p:ext uri="{BB962C8B-B14F-4D97-AF65-F5344CB8AC3E}">
        <p14:creationId xmlns:p14="http://schemas.microsoft.com/office/powerpoint/2010/main" val="3339443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16E4ADB-561A-D541-8615-BDDE7B38724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0B73387-3988-F14C-AFED-CF6CE04C7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05953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3D3C55-CCC2-114B-8866-9D762E179C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520965"/>
            <a:ext cx="5181600" cy="289034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710E87-BBA2-E943-A740-768503A4DD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3520965"/>
            <a:ext cx="5181600" cy="289034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D12A0B-5842-2F4B-81F7-5828F1F08D50}"/>
              </a:ext>
            </a:extLst>
          </p:cNvPr>
          <p:cNvSpPr txBox="1"/>
          <p:nvPr userDrawn="1"/>
        </p:nvSpPr>
        <p:spPr>
          <a:xfrm>
            <a:off x="190500" y="6461760"/>
            <a:ext cx="17475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sz="1000" dirty="0">
                <a:solidFill>
                  <a:schemeClr val="bg1"/>
                </a:solidFill>
              </a:rPr>
              <a:t>© Copyright </a:t>
            </a:r>
            <a:r>
              <a:rPr lang="en-IE" sz="1000" b="1" i="1" dirty="0" err="1">
                <a:solidFill>
                  <a:schemeClr val="bg1"/>
                </a:solidFill>
              </a:rPr>
              <a:t>safe</a:t>
            </a:r>
            <a:r>
              <a:rPr lang="en-IE" sz="1000" b="1" dirty="0" err="1">
                <a:solidFill>
                  <a:schemeClr val="bg1"/>
                </a:solidFill>
              </a:rPr>
              <a:t>food</a:t>
            </a:r>
            <a:r>
              <a:rPr lang="en-IE" sz="1000" dirty="0">
                <a:solidFill>
                  <a:schemeClr val="bg1"/>
                </a:solidFill>
              </a:rPr>
              <a:t> 2021</a:t>
            </a:r>
          </a:p>
        </p:txBody>
      </p:sp>
    </p:spTree>
    <p:extLst>
      <p:ext uri="{BB962C8B-B14F-4D97-AF65-F5344CB8AC3E}">
        <p14:creationId xmlns:p14="http://schemas.microsoft.com/office/powerpoint/2010/main" val="2007863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D0E9A-493C-D845-B2A4-678F87139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D2BB52-8D49-7649-8320-595075E664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DE1642-0245-FE43-BD3E-9CA440FB97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538373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2BE796-1D6C-3849-AF64-1B3C1A499A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5683A7-0F65-6E4C-8934-2DCA2FF955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538373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34187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ADC2EBD-924F-F34C-AED5-921B4D88E8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969FDB2-2D44-A344-BE6B-1771C8411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GB"/>
              <a:t>Click to edit Master title style</a:t>
            </a:r>
            <a:endParaRPr lang="en-I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98335A2-BC71-4746-BBB1-CEE5EF39999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107548" y="6156000"/>
            <a:ext cx="2870835" cy="50292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FFF2E10-EAA6-2140-BACC-5F4161D9E9FB}"/>
              </a:ext>
            </a:extLst>
          </p:cNvPr>
          <p:cNvSpPr txBox="1"/>
          <p:nvPr userDrawn="1"/>
        </p:nvSpPr>
        <p:spPr>
          <a:xfrm>
            <a:off x="190500" y="6461760"/>
            <a:ext cx="17475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sz="1000" dirty="0">
                <a:solidFill>
                  <a:schemeClr val="accent4"/>
                </a:solidFill>
              </a:rPr>
              <a:t>© Copyright </a:t>
            </a:r>
            <a:r>
              <a:rPr lang="en-IE" sz="1000" b="1" i="1" dirty="0" err="1">
                <a:solidFill>
                  <a:schemeClr val="accent4"/>
                </a:solidFill>
              </a:rPr>
              <a:t>safe</a:t>
            </a:r>
            <a:r>
              <a:rPr lang="en-IE" sz="1000" b="1" dirty="0" err="1">
                <a:solidFill>
                  <a:schemeClr val="accent4"/>
                </a:solidFill>
              </a:rPr>
              <a:t>food</a:t>
            </a:r>
            <a:r>
              <a:rPr lang="en-IE" sz="1000" dirty="0">
                <a:solidFill>
                  <a:schemeClr val="accent4"/>
                </a:solidFill>
              </a:rPr>
              <a:t> 2021</a:t>
            </a:r>
          </a:p>
        </p:txBody>
      </p:sp>
    </p:spTree>
    <p:extLst>
      <p:ext uri="{BB962C8B-B14F-4D97-AF65-F5344CB8AC3E}">
        <p14:creationId xmlns:p14="http://schemas.microsoft.com/office/powerpoint/2010/main" val="3228391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5985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8DB5F3F-9626-114A-BB4A-A75574F8DF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1E9C628-8B0B-C441-B702-06641CBC0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4646612" cy="1600200"/>
          </a:xfrm>
          <a:prstGeom prst="rect">
            <a:avLst/>
          </a:prstGeom>
        </p:spPr>
        <p:txBody>
          <a:bodyPr anchor="b"/>
          <a:lstStyle>
            <a:lvl1pPr>
              <a:lnSpc>
                <a:spcPct val="150000"/>
              </a:lnSpc>
              <a:defRPr sz="3200"/>
            </a:lvl1pPr>
          </a:lstStyle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92D5FA-B98A-F545-A5DB-E87646516C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9986" y="2057400"/>
            <a:ext cx="4765402" cy="3899520"/>
          </a:xfrm>
        </p:spPr>
        <p:txBody>
          <a:bodyPr/>
          <a:lstStyle>
            <a:lvl1pPr>
              <a:lnSpc>
                <a:spcPct val="150000"/>
              </a:lnSpc>
              <a:defRPr sz="3200"/>
            </a:lvl1pPr>
            <a:lvl2pPr>
              <a:lnSpc>
                <a:spcPct val="150000"/>
              </a:lnSpc>
              <a:defRPr sz="2800"/>
            </a:lvl2pPr>
            <a:lvl3pPr>
              <a:lnSpc>
                <a:spcPct val="150000"/>
              </a:lnSpc>
              <a:defRPr sz="2400"/>
            </a:lvl3pPr>
            <a:lvl4pPr>
              <a:lnSpc>
                <a:spcPct val="150000"/>
              </a:lnSpc>
              <a:defRPr sz="2000"/>
            </a:lvl4pPr>
            <a:lvl5pPr>
              <a:lnSpc>
                <a:spcPct val="150000"/>
              </a:lnSpc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0686D9-CBA3-E64A-AB0D-A7B184CB17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646612" cy="4343400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C6E2335-9677-6E40-A1DD-80499788B56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107548" y="6156000"/>
            <a:ext cx="2870835" cy="50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462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2F90B-E7D2-2D46-AE89-4E95F199E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2390D21-3650-7C41-BED7-4B341711D3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D14E2FF-5C71-C945-B57E-C766009FAE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978477" y="2165130"/>
            <a:ext cx="1654858" cy="461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119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hape, rectangle&#10;&#10;Description automatically generated">
            <a:extLst>
              <a:ext uri="{FF2B5EF4-FFF2-40B4-BE49-F238E27FC236}">
                <a16:creationId xmlns:a16="http://schemas.microsoft.com/office/drawing/2014/main" id="{D3157AAA-CDA1-2A43-BDBE-A3B9D1A57394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A81ECA-A80C-304F-B3DD-1D0DF68DBA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938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17B7601-FFAD-D94B-95FE-1693CDF8CAAA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rcRect/>
          <a:stretch/>
        </p:blipFill>
        <p:spPr>
          <a:xfrm>
            <a:off x="9107548" y="6156000"/>
            <a:ext cx="2870835" cy="502920"/>
          </a:xfrm>
          <a:prstGeom prst="rect">
            <a:avLst/>
          </a:prstGeom>
        </p:spPr>
      </p:pic>
      <p:sp>
        <p:nvSpPr>
          <p:cNvPr id="14" name="Title Placeholder 13">
            <a:extLst>
              <a:ext uri="{FF2B5EF4-FFF2-40B4-BE49-F238E27FC236}">
                <a16:creationId xmlns:a16="http://schemas.microsoft.com/office/drawing/2014/main" id="{76F5AE1D-0888-5348-BA5A-6006F548F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DDF0A9-31FC-1647-8725-4CA5B083AF7F}"/>
              </a:ext>
            </a:extLst>
          </p:cNvPr>
          <p:cNvSpPr txBox="1"/>
          <p:nvPr userDrawn="1"/>
        </p:nvSpPr>
        <p:spPr>
          <a:xfrm>
            <a:off x="190500" y="6461760"/>
            <a:ext cx="17475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sz="1000" dirty="0">
                <a:solidFill>
                  <a:schemeClr val="accent4"/>
                </a:solidFill>
              </a:rPr>
              <a:t>© Copyright </a:t>
            </a:r>
            <a:r>
              <a:rPr lang="en-IE" sz="1000" b="1" i="1" dirty="0" err="1">
                <a:solidFill>
                  <a:schemeClr val="accent4"/>
                </a:solidFill>
              </a:rPr>
              <a:t>safe</a:t>
            </a:r>
            <a:r>
              <a:rPr lang="en-IE" sz="1000" b="1" dirty="0" err="1">
                <a:solidFill>
                  <a:schemeClr val="accent4"/>
                </a:solidFill>
              </a:rPr>
              <a:t>food</a:t>
            </a:r>
            <a:r>
              <a:rPr lang="en-IE" sz="1000" dirty="0">
                <a:solidFill>
                  <a:schemeClr val="accent4"/>
                </a:solidFill>
              </a:rPr>
              <a:t> 2021</a:t>
            </a:r>
          </a:p>
        </p:txBody>
      </p:sp>
    </p:spTree>
    <p:extLst>
      <p:ext uri="{BB962C8B-B14F-4D97-AF65-F5344CB8AC3E}">
        <p14:creationId xmlns:p14="http://schemas.microsoft.com/office/powerpoint/2010/main" val="1493535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7030A0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>
            <a:extLst>
              <a:ext uri="{FF2B5EF4-FFF2-40B4-BE49-F238E27FC236}">
                <a16:creationId xmlns:a16="http://schemas.microsoft.com/office/drawing/2014/main" id="{06F220D3-A02D-B348-B5F3-69B762FFD80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/>
              <a:t>Lesson Six</a:t>
            </a:r>
          </a:p>
        </p:txBody>
      </p:sp>
      <p:sp>
        <p:nvSpPr>
          <p:cNvPr id="22" name="Subtitle 21">
            <a:extLst>
              <a:ext uri="{FF2B5EF4-FFF2-40B4-BE49-F238E27FC236}">
                <a16:creationId xmlns:a16="http://schemas.microsoft.com/office/drawing/2014/main" id="{82E1C81F-4159-5A4A-873D-3CB61AE0689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/>
              <a:t>Design and layout of food premises</a:t>
            </a:r>
            <a:r>
              <a:rPr lang="en-I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16886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13F90-E952-2446-9553-A541F3D40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Discuss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B03E10-41ED-1047-8A89-606D3EEC94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771468" cy="419385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IE" dirty="0"/>
              <a:t>Imagine you’re designing a kitchen. What do you need to think about?</a:t>
            </a:r>
          </a:p>
        </p:txBody>
      </p:sp>
      <p:pic>
        <p:nvPicPr>
          <p:cNvPr id="4" name="Picture 3" descr="A person with his hand on his chin&#10;&#10;Description automatically generated with medium confidence">
            <a:extLst>
              <a:ext uri="{FF2B5EF4-FFF2-40B4-BE49-F238E27FC236}">
                <a16:creationId xmlns:a16="http://schemas.microsoft.com/office/drawing/2014/main" id="{7657F63A-A45C-CF46-9AD3-C62E693A6D5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8524148" y="1231575"/>
            <a:ext cx="3568700" cy="478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202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7748F83-FBEE-BD4D-B245-21721BCB2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5723" y="2766218"/>
            <a:ext cx="4286573" cy="1325563"/>
          </a:xfrm>
        </p:spPr>
        <p:txBody>
          <a:bodyPr/>
          <a:lstStyle/>
          <a:p>
            <a:r>
              <a:rPr lang="en-CA" dirty="0"/>
              <a:t>eLearning module</a:t>
            </a:r>
          </a:p>
        </p:txBody>
      </p:sp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9DD40777-8877-CE47-9B34-43C70FA43B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704" y="1235481"/>
            <a:ext cx="6900796" cy="4387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9436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D5159-50F4-3549-BD73-DE0FB857B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In class task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89F517-DE24-9C40-ABD0-B779417D05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IE"/>
              <a:t>Evaluate the structure of the laboratory/kitchen you are in for class, considering the composition and structure of: </a:t>
            </a:r>
          </a:p>
          <a:p>
            <a:pPr lvl="1"/>
            <a:r>
              <a:rPr lang="en-IE"/>
              <a:t>Walls</a:t>
            </a:r>
          </a:p>
          <a:p>
            <a:pPr lvl="1"/>
            <a:r>
              <a:rPr lang="en-IE"/>
              <a:t>Floors </a:t>
            </a:r>
          </a:p>
          <a:p>
            <a:pPr lvl="1"/>
            <a:r>
              <a:rPr lang="en-IE"/>
              <a:t>Ceiling</a:t>
            </a:r>
          </a:p>
          <a:p>
            <a:pPr lvl="1"/>
            <a:r>
              <a:rPr lang="en-IE"/>
              <a:t>Windows</a:t>
            </a:r>
          </a:p>
          <a:p>
            <a:pPr lvl="1"/>
            <a:r>
              <a:rPr lang="en-IE"/>
              <a:t>Doors</a:t>
            </a:r>
          </a:p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354452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0F40A2-935B-B149-AF4E-9B6A68EB5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Homework task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5F9554-AB6F-A248-A141-9A76A83145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dirty="0"/>
              <a:t>Write a paragraph about each of the service requirements:</a:t>
            </a:r>
          </a:p>
          <a:p>
            <a:r>
              <a:rPr lang="en-GB" b="1" dirty="0"/>
              <a:t>Ventilation: </a:t>
            </a:r>
            <a:r>
              <a:rPr lang="en-IE" dirty="0"/>
              <a:t>Describe the ventilation in your home.</a:t>
            </a:r>
          </a:p>
          <a:p>
            <a:r>
              <a:rPr lang="en-GB" b="1" dirty="0"/>
              <a:t>Water: </a:t>
            </a:r>
            <a:r>
              <a:rPr lang="en-GB" dirty="0"/>
              <a:t>Explain why you shouldn’t drink water from taps upstairs at home. You may need to do some research. </a:t>
            </a:r>
          </a:p>
          <a:p>
            <a:r>
              <a:rPr lang="en-GB" b="1" dirty="0"/>
              <a:t>Drainage: </a:t>
            </a:r>
            <a:r>
              <a:rPr lang="en-GB" dirty="0"/>
              <a:t>D</a:t>
            </a:r>
            <a:r>
              <a:rPr lang="en-IE" dirty="0"/>
              <a:t>escribe what a grease trap is. You may need to do some research.</a:t>
            </a:r>
          </a:p>
          <a:p>
            <a:pPr lvl="0"/>
            <a:r>
              <a:rPr lang="en-GB" b="1" dirty="0"/>
              <a:t>Refuse storage and disposal: </a:t>
            </a:r>
            <a:r>
              <a:rPr lang="en-GB" dirty="0"/>
              <a:t>List at least five ways to </a:t>
            </a:r>
            <a:r>
              <a:rPr lang="en-IE" dirty="0"/>
              <a:t>reduce the amount of rubbish at home or at school.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288497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373737"/>
      </a:dk2>
      <a:lt2>
        <a:srgbClr val="DEDEE1"/>
      </a:lt2>
      <a:accent1>
        <a:srgbClr val="002D62"/>
      </a:accent1>
      <a:accent2>
        <a:srgbClr val="35BDB2"/>
      </a:accent2>
      <a:accent3>
        <a:srgbClr val="57920B"/>
      </a:accent3>
      <a:accent4>
        <a:srgbClr val="7C43B2"/>
      </a:accent4>
      <a:accent5>
        <a:srgbClr val="CEA728"/>
      </a:accent5>
      <a:accent6>
        <a:srgbClr val="646464"/>
      </a:accent6>
      <a:hlink>
        <a:srgbClr val="35BDB2"/>
      </a:hlink>
      <a:folHlink>
        <a:srgbClr val="800080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kcf64b05005542bfa3cdffe3a513e6b2 xmlns="e4c0266e-2f3d-4f08-af4f-a431d9c85add">
      <Terms xmlns="http://schemas.microsoft.com/office/infopath/2007/PartnerControls">
        <TermInfo xmlns="http://schemas.microsoft.com/office/infopath/2007/PartnerControls">
          <TermName xmlns="http://schemas.microsoft.com/office/infopath/2007/PartnerControls">Working document</TermName>
          <TermId xmlns="http://schemas.microsoft.com/office/infopath/2007/PartnerControls">d6177297-7606-46bd-9a14-c0304470d04e</TermId>
        </TermInfo>
      </Terms>
    </kcf64b05005542bfa3cdffe3a513e6b2>
    <mce79fd8d45548d9aebccbd60227a28c xmlns="e4c0266e-2f3d-4f08-af4f-a431d9c85add">
      <Terms xmlns="http://schemas.microsoft.com/office/infopath/2007/PartnerControls">
        <TermInfo xmlns="http://schemas.microsoft.com/office/infopath/2007/PartnerControls">
          <TermName xmlns="http://schemas.microsoft.com/office/infopath/2007/PartnerControls">Development</TermName>
          <TermId xmlns="http://schemas.microsoft.com/office/infopath/2007/PartnerControls">d3ffb4ca-a531-494f-a8ec-0d28d90a7396</TermId>
        </TermInfo>
      </Terms>
    </mce79fd8d45548d9aebccbd60227a28c>
    <TaxCatchAll xmlns="f91a3b79-b121-4353-93b2-894378874c7f">
      <Value>314</Value>
      <Value>573</Value>
    </TaxCatchAll>
  </documentManagement>
</p:properties>
</file>

<file path=customXml/item3.xml><?xml version="1.0" encoding="utf-8"?>
<?mso-contentType ?>
<customXsn xmlns="http://schemas.microsoft.com/office/2006/metadata/customXsn">
  <xsnLocation/>
  <cached>True</cached>
  <openByDefault>True</openByDefault>
  <xsnScope/>
</customXsn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DCA280F08DAE244BB36EFCF9BA4F0E0" ma:contentTypeVersion="10" ma:contentTypeDescription="Create a new document." ma:contentTypeScope="" ma:versionID="b00580109ef0e6a58a72470f938ec50d">
  <xsd:schema xmlns:xsd="http://www.w3.org/2001/XMLSchema" xmlns:xs="http://www.w3.org/2001/XMLSchema" xmlns:p="http://schemas.microsoft.com/office/2006/metadata/properties" xmlns:ns2="e4c0266e-2f3d-4f08-af4f-a431d9c85add" xmlns:ns3="f91a3b79-b121-4353-93b2-894378874c7f" xmlns:ns5="e9909d75-5bf0-4405-a999-faee00e61448" targetNamespace="http://schemas.microsoft.com/office/2006/metadata/properties" ma:root="true" ma:fieldsID="bd0108ad0ca66842b8abdda11b9503ad" ns2:_="" ns3:_="" ns5:_="">
    <xsd:import namespace="e4c0266e-2f3d-4f08-af4f-a431d9c85add"/>
    <xsd:import namespace="f91a3b79-b121-4353-93b2-894378874c7f"/>
    <xsd:import namespace="e9909d75-5bf0-4405-a999-faee00e61448"/>
    <xsd:element name="properties">
      <xsd:complexType>
        <xsd:sequence>
          <xsd:element name="documentManagement">
            <xsd:complexType>
              <xsd:all>
                <xsd:element ref="ns2:mce79fd8d45548d9aebccbd60227a28c" minOccurs="0"/>
                <xsd:element ref="ns3:TaxCatchAll" minOccurs="0"/>
                <xsd:element ref="ns2:kcf64b05005542bfa3cdffe3a513e6b2" minOccurs="0"/>
                <xsd:element ref="ns5:MediaServiceMetadata" minOccurs="0"/>
                <xsd:element ref="ns5:MediaServiceFastMetadata" minOccurs="0"/>
                <xsd:element ref="ns5:MediaServiceAutoKeyPoints" minOccurs="0"/>
                <xsd:element ref="ns5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c0266e-2f3d-4f08-af4f-a431d9c85add" elementFormDefault="qualified">
    <xsd:import namespace="http://schemas.microsoft.com/office/2006/documentManagement/types"/>
    <xsd:import namespace="http://schemas.microsoft.com/office/infopath/2007/PartnerControls"/>
    <xsd:element name="mce79fd8d45548d9aebccbd60227a28c" ma:index="9" ma:taxonomy="true" ma:internalName="mce79fd8d45548d9aebccbd60227a28c" ma:taxonomyFieldName="Level1" ma:displayName="Level 1" ma:fieldId="{6ce79fd8-d455-48d9-aebc-cbd60227a28c}" ma:sspId="e066a464-12d0-4efe-873f-ad9ff6bbd5d7" ma:termSetId="87efc948-5498-4994-9213-04825ced9b0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cf64b05005542bfa3cdffe3a513e6b2" ma:index="12" ma:taxonomy="true" ma:internalName="kcf64b05005542bfa3cdffe3a513e6b2" ma:taxonomyFieldName="Level2" ma:displayName="Level 2" ma:fieldId="{4cf64b05-0055-42bf-a3cd-ffe3a513e6b2}" ma:sspId="e066a464-12d0-4efe-873f-ad9ff6bbd5d7" ma:termSetId="38380ea1-a724-4167-92a1-0bdf955bef3b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1a3b79-b121-4353-93b2-894378874c7f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5fa33674-77c4-43ad-b22e-8c7a1adebae6}" ma:internalName="TaxCatchAll" ma:showField="CatchAllData" ma:web="eb369bcd-c9c3-4499-bdfb-168a13361a4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909d75-5bf0-4405-a999-faee00e6144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638B9E0-544B-4D8E-94EE-083FFC28E88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C79FE56-6253-4219-9E51-091A7176E36D}">
  <ds:schemaRefs>
    <ds:schemaRef ds:uri="e4c0266e-2f3d-4f08-af4f-a431d9c85add"/>
    <ds:schemaRef ds:uri="f91a3b79-b121-4353-93b2-894378874c7f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E5E3BABE-BCE5-4222-B6E2-021253D58260}">
  <ds:schemaRefs>
    <ds:schemaRef ds:uri="http://schemas.microsoft.com/office/2006/metadata/customXsn"/>
  </ds:schemaRefs>
</ds:datastoreItem>
</file>

<file path=customXml/itemProps4.xml><?xml version="1.0" encoding="utf-8"?>
<ds:datastoreItem xmlns:ds="http://schemas.openxmlformats.org/officeDocument/2006/customXml" ds:itemID="{B16B36A7-3C6B-4698-A7C4-53895A826C66}">
  <ds:schemaRefs>
    <ds:schemaRef ds:uri="e4c0266e-2f3d-4f08-af4f-a431d9c85add"/>
    <ds:schemaRef ds:uri="e9909d75-5bf0-4405-a999-faee00e61448"/>
    <ds:schemaRef ds:uri="f91a3b79-b121-4353-93b2-894378874c7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262</Words>
  <Application>Microsoft Macintosh PowerPoint</Application>
  <PresentationFormat>Widescreen</PresentationFormat>
  <Paragraphs>33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Lesson Six</vt:lpstr>
      <vt:lpstr>Discuss</vt:lpstr>
      <vt:lpstr>eLearning module</vt:lpstr>
      <vt:lpstr>In class task</vt:lpstr>
      <vt:lpstr>Homework task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Ryan McInnes</dc:creator>
  <cp:lastModifiedBy>SHRC Limited</cp:lastModifiedBy>
  <cp:revision>23</cp:revision>
  <dcterms:created xsi:type="dcterms:W3CDTF">2020-10-29T16:25:26Z</dcterms:created>
  <dcterms:modified xsi:type="dcterms:W3CDTF">2021-02-17T13:06:24Z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0x0101005DCA280F08DAE244BB36EFCF9BA4F0E0</vt:lpwstr>
  </property>
  <property fmtid="{D5CDD505-2E9C-101B-9397-08002B2CF9AE}" pid="3" name="Level2">
    <vt:lpwstr>314;#Working document|d6177297-7606-46bd-9a14-c0304470d04e</vt:lpwstr>
  </property>
  <property fmtid="{D5CDD505-2E9C-101B-9397-08002B2CF9AE}" pid="4" name="Level1">
    <vt:lpwstr>573;#Development|d3ffb4ca-a531-494f-a8ec-0d28d90a7396</vt:lpwstr>
  </property>
</Properties>
</file>